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7"/>
  </p:notesMasterIdLst>
  <p:sldIdLst>
    <p:sldId id="256" r:id="rId2"/>
    <p:sldId id="258" r:id="rId3"/>
    <p:sldId id="261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348FA-DF8B-46C5-8B32-A210AA1DD34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CDCE9-7454-492A-AB71-178E82E63F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43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CDCE9-7454-492A-AB71-178E82E63F1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98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52A064E-8584-4236-95BF-EE8199A26109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7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6DE5-A6C4-4D20-90E1-C773252125BB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23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33F7-68CD-49A0-82F1-9861E6146CD0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20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B34B9-C4F2-47A0-B969-0CFE073A1440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514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0AC6B-9E1B-46D2-B4D6-C3E62EEF8325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537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7FCD-83B5-44C7-B030-8CCF5A11D098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96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0AD2C-C14A-4EF1-A352-04E8D17B86AE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898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50230-6579-45D4-9970-C7F66DE09BA2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189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9388A-0178-4029-AE4B-18163D69F1A6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3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5CFD-A389-470E-B753-BCADAE7A8D3A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0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CD6-E086-443A-AE8C-687E7C0FF0BF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5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36A1-3791-44F9-8550-933735539F65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1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4FE1-4AED-401D-8DE3-8C0835AD7EE9}" type="datetime1">
              <a:rPr lang="ru-RU" smtClean="0"/>
              <a:t>16.06.2019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42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668B-9A27-460D-B53B-E0D5450A6CEE}" type="datetime1">
              <a:rPr lang="ru-RU" smtClean="0"/>
              <a:t>16.06.2019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11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8753-7C83-419F-B187-3F666B8F5381}" type="datetime1">
              <a:rPr lang="ru-RU" smtClean="0"/>
              <a:t>16.06.2019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73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21D6-4960-4D7A-BC5B-F64A5CDE9CE3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31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E6C1-E216-4FC0-A299-17DF49317D2D}" type="datetime1">
              <a:rPr lang="ru-RU" smtClean="0"/>
              <a:t>16.06.2019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63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F6888D-82B0-4823-AD2F-B0E001E17773}" type="datetime1">
              <a:rPr lang="ru-RU" smtClean="0"/>
              <a:t>16.06.2019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E708DC-DC5D-4306-A627-1F85EA9A69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51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83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кроссплатформенного приложения с использованием технологии 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 для диагностики уровня речевого развития детей дошкольного возраста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r">
              <a:lnSpc>
                <a:spcPct val="60000"/>
              </a:lnSpc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Выполнил: обучающийся 4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курса</a:t>
            </a:r>
          </a:p>
          <a:p>
            <a:pPr algn="r">
              <a:lnSpc>
                <a:spcPct val="60000"/>
              </a:lnSpc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очной формы обучения</a:t>
            </a:r>
          </a:p>
          <a:p>
            <a:pPr algn="r">
              <a:lnSpc>
                <a:spcPct val="60000"/>
              </a:lnSpc>
            </a:pP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Бахурев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Н.Ю.</a:t>
            </a:r>
          </a:p>
          <a:p>
            <a:pPr algn="r">
              <a:lnSpc>
                <a:spcPct val="60000"/>
              </a:lnSpc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к.п.н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доцент</a:t>
            </a:r>
          </a:p>
          <a:p>
            <a:pPr algn="r">
              <a:lnSpc>
                <a:spcPct val="60000"/>
              </a:lnSpc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Государев И.Б.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60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Аналоги в отрасли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894627" y="5923128"/>
            <a:ext cx="1001971" cy="325272"/>
          </a:xfrm>
        </p:spPr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3008777" y="4672191"/>
            <a:ext cx="1860233" cy="7359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Мерсибо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Интерактив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7255334" y="4856183"/>
            <a:ext cx="1860233" cy="367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Игры для Тигры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77" y="2846839"/>
            <a:ext cx="1861200" cy="1861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334" y="2846839"/>
            <a:ext cx="1861200" cy="18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194" y="982132"/>
            <a:ext cx="11518710" cy="1303867"/>
          </a:xfrm>
        </p:spPr>
        <p:txBody>
          <a:bodyPr>
            <a:noAutofit/>
          </a:bodyPr>
          <a:lstStyle/>
          <a:p>
            <a:r>
              <a:rPr lang="ru-RU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Коррекционные упражнения</a:t>
            </a:r>
            <a:endParaRPr lang="ru-RU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140287" y="5875868"/>
            <a:ext cx="756311" cy="372532"/>
          </a:xfrm>
        </p:spPr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1" y="2556932"/>
            <a:ext cx="6210868" cy="3318936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Обследование </a:t>
            </a:r>
            <a:r>
              <a:rPr lang="ru-RU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фонематики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Обследование словаря.</a:t>
            </a:r>
          </a:p>
          <a:p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Обследование грамматики.</a:t>
            </a:r>
          </a:p>
          <a:p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701" y="2920620"/>
            <a:ext cx="1861200" cy="1861200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8492701" y="5030346"/>
            <a:ext cx="1861200" cy="6844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Альбом для логопеда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 разработки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044753" y="5968999"/>
            <a:ext cx="851846" cy="279401"/>
          </a:xfrm>
        </p:spPr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16" y="3509347"/>
            <a:ext cx="1152476" cy="11524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46" y="3686577"/>
            <a:ext cx="798015" cy="798015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5094274" y="5969000"/>
            <a:ext cx="1463933" cy="384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Движок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241" y="2674488"/>
            <a:ext cx="1044000" cy="104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702" y="2674488"/>
            <a:ext cx="1044000" cy="104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163" y="2674488"/>
            <a:ext cx="1044000" cy="104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3788" y="2674488"/>
            <a:ext cx="1044000" cy="104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4413" y="2674488"/>
            <a:ext cx="1044000" cy="104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Объект 2"/>
          <p:cNvSpPr txBox="1">
            <a:spLocks/>
          </p:cNvSpPr>
          <p:nvPr/>
        </p:nvSpPr>
        <p:spPr>
          <a:xfrm>
            <a:off x="3817751" y="3977373"/>
            <a:ext cx="7078847" cy="68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Целевые ОС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1132764" y="4839053"/>
            <a:ext cx="2060812" cy="6844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Локальная программа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3288" y="4602461"/>
            <a:ext cx="1152000" cy="115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0241" y="4602461"/>
            <a:ext cx="1152000" cy="115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Объект 2"/>
          <p:cNvSpPr txBox="1">
            <a:spLocks/>
          </p:cNvSpPr>
          <p:nvPr/>
        </p:nvSpPr>
        <p:spPr>
          <a:xfrm>
            <a:off x="6623196" y="5968999"/>
            <a:ext cx="1463933" cy="384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6335" y="4602461"/>
            <a:ext cx="1152000" cy="115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Объект 2"/>
          <p:cNvSpPr txBox="1">
            <a:spLocks/>
          </p:cNvSpPr>
          <p:nvPr/>
        </p:nvSpPr>
        <p:spPr>
          <a:xfrm>
            <a:off x="8130480" y="5968999"/>
            <a:ext cx="1463933" cy="384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Язык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5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приложения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771797" y="5875868"/>
            <a:ext cx="1124802" cy="372532"/>
          </a:xfrm>
        </p:spPr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5400" y="2556932"/>
            <a:ext cx="9601197" cy="3318936"/>
          </a:xfrm>
        </p:spPr>
        <p:txBody>
          <a:bodyPr>
            <a:no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Каждое упражнение представляет собой отдельную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-сцену, которые собраны в единую систему через отдельный объект меню, в которое можно выйти в любой момент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Управляющие элементы – объекты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 набором определенных компонентов. </a:t>
            </a:r>
            <a:endParaRPr lang="ru-RU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017457" y="5936776"/>
            <a:ext cx="879141" cy="311624"/>
          </a:xfrm>
        </p:spPr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80" y="2562396"/>
            <a:ext cx="16344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1472822" y="5501671"/>
            <a:ext cx="1630758" cy="7467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Главное меню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08" y="2562396"/>
            <a:ext cx="1632613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3313043" y="5661548"/>
            <a:ext cx="1921565" cy="586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Фонематика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813" y="2562396"/>
            <a:ext cx="1632613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Объект 2"/>
          <p:cNvSpPr txBox="1">
            <a:spLocks/>
          </p:cNvSpPr>
          <p:nvPr/>
        </p:nvSpPr>
        <p:spPr>
          <a:xfrm>
            <a:off x="5117910" y="5661548"/>
            <a:ext cx="2132608" cy="586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Упражнения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518" y="2562396"/>
            <a:ext cx="1632613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223" y="2562396"/>
            <a:ext cx="1632613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79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867" y="2469738"/>
            <a:ext cx="9601196" cy="1303867"/>
          </a:xfrm>
        </p:spPr>
        <p:txBody>
          <a:bodyPr>
            <a:normAutofit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058400" y="5950424"/>
            <a:ext cx="838199" cy="297976"/>
          </a:xfrm>
        </p:spPr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56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Любое нарушение в ходе речевого развития отрицательно сказывается на деятельности, поведении и формировании личности человека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компьютерных программ и мобильных приложений может служить одним из средств оптимизации процесса коррекции речи.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Разработка кроссплатформенного программного обеспечения с использованием технологий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Unity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для диагностики уровня речевого развития детей дошкольного возраста.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5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Описать </a:t>
            </a:r>
            <a:r>
              <a:rPr lang="ru-RU" sz="3100" dirty="0">
                <a:latin typeface="Arial" panose="020B0604020202020204" pitchFamily="34" charset="0"/>
                <a:cs typeface="Arial" panose="020B0604020202020204" pitchFamily="34" charset="0"/>
              </a:rPr>
              <a:t>кроссплатформенное программное </a:t>
            </a:r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обеспечение</a:t>
            </a:r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3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Выбрать </a:t>
            </a:r>
            <a:r>
              <a:rPr lang="ru-RU" sz="3100" dirty="0">
                <a:latin typeface="Arial" panose="020B0604020202020204" pitchFamily="34" charset="0"/>
                <a:cs typeface="Arial" panose="020B0604020202020204" pitchFamily="34" charset="0"/>
              </a:rPr>
              <a:t>модель жизненного цикла программного </a:t>
            </a:r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обеспечения</a:t>
            </a:r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3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Сделать </a:t>
            </a:r>
            <a:r>
              <a:rPr lang="ru-RU" sz="3100" dirty="0">
                <a:latin typeface="Arial" panose="020B0604020202020204" pitchFamily="34" charset="0"/>
                <a:cs typeface="Arial" panose="020B0604020202020204" pitchFamily="34" charset="0"/>
              </a:rPr>
              <a:t>обзор вариантов базового программного обеспечения и обосновать выбор </a:t>
            </a:r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Unity;</a:t>
            </a:r>
            <a:endParaRPr lang="ru-RU" sz="3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Исследовать существующие аналоги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Подобрать коррекционные упражнения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формулировать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задачу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разработки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азработать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приложение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Протестировать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полученный программный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продукт.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3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Предмет исследования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Кроссплатформенное приложение с использованием технологий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для диагностики уровня речевого развития детей дошкольного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возраста.</a:t>
            </a:r>
          </a:p>
          <a:p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0878" y="982132"/>
            <a:ext cx="10249468" cy="1303867"/>
          </a:xfrm>
        </p:spPr>
        <p:txBody>
          <a:bodyPr>
            <a:noAutofit/>
          </a:bodyPr>
          <a:lstStyle/>
          <a:p>
            <a:r>
              <a:rPr lang="ru-RU" sz="6500" dirty="0" smtClean="0">
                <a:latin typeface="Arial" panose="020B0604020202020204" pitchFamily="34" charset="0"/>
                <a:cs typeface="Arial" panose="020B0604020202020204" pitchFamily="34" charset="0"/>
              </a:rPr>
              <a:t>Кроссплатформенное ПО</a:t>
            </a:r>
            <a:endParaRPr lang="ru-RU" sz="6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Кроссплатформенное ПО — программное обеспечение, которое работает более чем на одной аппаратной платформе, а также операционной системе.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Жизненный цикл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 descr="Картинки по запросу спиральная модель жизненного цикла программного обеспечени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36" y="2653982"/>
            <a:ext cx="4335145" cy="29470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291617" y="5496447"/>
            <a:ext cx="4918879" cy="75884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Спиральная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модель разработки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295401" y="2556932"/>
            <a:ext cx="4887035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Жизненный цикл представляет собой некоторую абстрактную модель создания и последующего применения программного продукта, отражающую все его возможные состояния.</a:t>
            </a:r>
          </a:p>
        </p:txBody>
      </p:sp>
    </p:spTree>
    <p:extLst>
      <p:ext uri="{BB962C8B-B14F-4D97-AF65-F5344CB8AC3E}">
        <p14:creationId xmlns:p14="http://schemas.microsoft.com/office/powerpoint/2010/main" val="39125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Unity </a:t>
            </a:r>
            <a:r>
              <a:rPr lang="ru-RU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и аналоги</a:t>
            </a:r>
            <a:endParaRPr lang="ru-RU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708DC-DC5D-4306-A627-1F85EA9A6945}" type="slidenum">
              <a:rPr lang="ru-RU" sz="40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564218" y="5233032"/>
            <a:ext cx="1860233" cy="3679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18" y="3013391"/>
            <a:ext cx="1860233" cy="18602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400" y="3013391"/>
            <a:ext cx="1861200" cy="1861200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4784035" y="5233032"/>
            <a:ext cx="2716695" cy="367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Unreal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701" y="3013391"/>
            <a:ext cx="1861200" cy="1861200"/>
          </a:xfrm>
          <a:prstGeom prst="rect">
            <a:avLst/>
          </a:prstGeom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8492701" y="5233032"/>
            <a:ext cx="1860233" cy="367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4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Натуральные материалы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295</Words>
  <Application>Microsoft Office PowerPoint</Application>
  <PresentationFormat>Широкоэкранный</PresentationFormat>
  <Paragraphs>69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Garamond</vt:lpstr>
      <vt:lpstr>Times New Roman</vt:lpstr>
      <vt:lpstr>Натуральные материалы</vt:lpstr>
      <vt:lpstr>Разработка кроссплатформенного приложения с использованием технологии Unity для диагностики уровня речевого развития детей дошкольного возраста</vt:lpstr>
      <vt:lpstr>Актуальность</vt:lpstr>
      <vt:lpstr>Цель</vt:lpstr>
      <vt:lpstr>Задачи</vt:lpstr>
      <vt:lpstr>Задачи</vt:lpstr>
      <vt:lpstr>Предмет исследования</vt:lpstr>
      <vt:lpstr>Кроссплатформенное ПО</vt:lpstr>
      <vt:lpstr>Жизненный цикл</vt:lpstr>
      <vt:lpstr>Unity и аналоги</vt:lpstr>
      <vt:lpstr>Аналоги в отрасли</vt:lpstr>
      <vt:lpstr>Коррекционные упражнения</vt:lpstr>
      <vt:lpstr>Задачи разработки</vt:lpstr>
      <vt:lpstr>Структура приложения</vt:lpstr>
      <vt:lpstr>Тестирование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Кроссплатформенное приложение с использованием технологий Unity для диагностики уровня речевого развития детей дошкольного возраста</dc:title>
  <dc:creator>NickB</dc:creator>
  <cp:lastModifiedBy>NickB</cp:lastModifiedBy>
  <cp:revision>78</cp:revision>
  <dcterms:created xsi:type="dcterms:W3CDTF">2019-06-12T19:30:55Z</dcterms:created>
  <dcterms:modified xsi:type="dcterms:W3CDTF">2019-06-16T15:58:28Z</dcterms:modified>
</cp:coreProperties>
</file>